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</p:sldIdLst>
  <p:sldSz cx="18288000" cy="10287000"/>
  <p:notesSz cx="6858000" cy="9144000"/>
  <p:embeddedFontLst>
    <p:embeddedFont>
      <p:font typeface="Assistant Regular" panose="020B0604020202020204" charset="-79"/>
      <p:regular r:id="rId9"/>
    </p:embeddedFont>
    <p:embeddedFont>
      <p:font typeface="Heebo Black" pitchFamily="2" charset="-79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7676" y="-2244933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0059598" y="6176464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1846" y="3086100"/>
            <a:ext cx="11484305" cy="155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5400" b="1" spc="279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@@TO$$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85182" y="5951181"/>
            <a:ext cx="11484305" cy="3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@@in$$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54539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15934" y="1104900"/>
            <a:ext cx="6943366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1669228" y="-813905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00718" y="6117421"/>
            <a:ext cx="62495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@@PS1$$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4472" y="4918701"/>
            <a:ext cx="6249528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@@PS1T$$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77600" y="6117420"/>
            <a:ext cx="567102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@@PS2$$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7600" y="4780723"/>
            <a:ext cx="5671028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@@PS2T$$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46408" cy="10287000"/>
          </a:xfrm>
          <a:custGeom>
            <a:avLst/>
            <a:gdLst/>
            <a:ahLst/>
            <a:cxnLst/>
            <a:rect l="l" t="t" r="r" b="b"/>
            <a:pathLst>
              <a:path w="6846408" h="10287000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r="-62760"/>
            </a:stretch>
          </a:blipFill>
        </p:spPr>
      </p:sp>
      <p:sp>
        <p:nvSpPr>
          <p:cNvPr id="3" name="Freeform 3"/>
          <p:cNvSpPr/>
          <p:nvPr/>
        </p:nvSpPr>
        <p:spPr>
          <a:xfrm rot="2126705">
            <a:off x="150505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1482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6949" y="1104900"/>
            <a:ext cx="7000537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16949" y="3437642"/>
            <a:ext cx="7000537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@@S1$$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16949" y="2795825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@@S1t$$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16949" y="7012245"/>
            <a:ext cx="7000537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@@S2$$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16949" y="6370429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@@S2t$$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2473" y="8674743"/>
            <a:ext cx="7000537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 lang="en-US" sz="3500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29584" y="69710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0890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626710" y="-132496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56533" y="1181676"/>
            <a:ext cx="3909000" cy="7923648"/>
            <a:chOff x="0" y="0"/>
            <a:chExt cx="9398000" cy="19050000"/>
          </a:xfrm>
        </p:grpSpPr>
        <p:sp>
          <p:nvSpPr>
            <p:cNvPr id="5" name="Freeform 5"/>
            <p:cNvSpPr/>
            <p:nvPr/>
          </p:nvSpPr>
          <p:spPr>
            <a:xfrm>
              <a:off x="401955" y="301498"/>
              <a:ext cx="8566912" cy="18446877"/>
            </a:xfrm>
            <a:custGeom>
              <a:avLst/>
              <a:gdLst/>
              <a:ahLst/>
              <a:cxnLst/>
              <a:rect l="l" t="t" r="r" b="b"/>
              <a:pathLst>
                <a:path w="8566912" h="18446877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r="-5766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9398000" cy="19050000"/>
            </a:xfrm>
            <a:custGeom>
              <a:avLst/>
              <a:gdLst/>
              <a:ahLst/>
              <a:cxnLst/>
              <a:rect l="l" t="t" r="r" b="b"/>
              <a:pathLst>
                <a:path w="9398000" h="19050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r="-4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287353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5029" y="1104900"/>
            <a:ext cx="6628971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Business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2467" y="4912640"/>
            <a:ext cx="81153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@@B1$$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5635150" y="214463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8162" y="1095375"/>
            <a:ext cx="7707399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Market </a:t>
            </a:r>
          </a:p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Opportunity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2558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05</a:t>
            </a:r>
          </a:p>
        </p:txBody>
      </p:sp>
      <p:sp>
        <p:nvSpPr>
          <p:cNvPr id="5" name="Freeform 5"/>
          <p:cNvSpPr/>
          <p:nvPr/>
        </p:nvSpPr>
        <p:spPr>
          <a:xfrm>
            <a:off x="5592268" y="-6602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0568" y="5227938"/>
            <a:ext cx="5598832" cy="53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2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@@MO1t</a:t>
            </a: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820" y="6252325"/>
            <a:ext cx="4775380" cy="369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4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@@MO1$$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0569" y="4305300"/>
            <a:ext cx="3511625" cy="101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4200" y="5104658"/>
            <a:ext cx="4419600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@@MO2t$$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34200" y="6200299"/>
            <a:ext cx="44196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@@MO2$$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4200" y="4268407"/>
            <a:ext cx="44196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06400" y="4972098"/>
            <a:ext cx="490079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dirty="0">
                <a:solidFill>
                  <a:srgbClr val="33123B"/>
                </a:solidFill>
                <a:latin typeface="Heebo Black"/>
                <a:ea typeface="Heebo Black"/>
                <a:cs typeface="Heebo Black"/>
                <a:sym typeface="Heebo Black"/>
              </a:rPr>
              <a:t>@@MO3t$$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06400" y="6127667"/>
            <a:ext cx="44196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@@MO3$$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0393" y="4135847"/>
            <a:ext cx="3511625" cy="101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97736" y="2109753"/>
            <a:ext cx="4770154" cy="46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Director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97736" y="1392403"/>
            <a:ext cx="4770154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@@T1$$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028700"/>
            <a:ext cx="1915003" cy="191499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r="-498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397736" y="5267055"/>
            <a:ext cx="4770154" cy="46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7736" y="4549705"/>
            <a:ext cx="4770154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@@T2$$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4186002"/>
            <a:ext cx="1915003" cy="191499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25047" b="-250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397736" y="8424357"/>
            <a:ext cx="4770154" cy="46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specialist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7736" y="7707007"/>
            <a:ext cx="4770154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@@T3$$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8700" y="7343305"/>
            <a:ext cx="1915003" cy="191499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6355775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48147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126705">
            <a:off x="149743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138627" y="1058608"/>
            <a:ext cx="102542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960917" y="4533025"/>
            <a:ext cx="7298383" cy="1792450"/>
            <a:chOff x="0" y="0"/>
            <a:chExt cx="9731178" cy="238993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76200"/>
              <a:ext cx="9731178" cy="1748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900"/>
                </a:lnSpc>
              </a:pPr>
              <a:r>
                <a:rPr lang="en-US" sz="9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Sales team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78097"/>
              <a:ext cx="9731178" cy="41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spc="1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Sales Presentation | December 2020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029" y="1104900"/>
            <a:ext cx="6383422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Contact us</a:t>
            </a:r>
          </a:p>
        </p:txBody>
      </p:sp>
      <p:sp>
        <p:nvSpPr>
          <p:cNvPr id="4" name="Freeform 4"/>
          <p:cNvSpPr/>
          <p:nvPr/>
        </p:nvSpPr>
        <p:spPr>
          <a:xfrm>
            <a:off x="3897249" y="82316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109722">
            <a:off x="-1332064" y="4856878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26705">
            <a:off x="14707674" y="-57741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21326" y="1153858"/>
            <a:ext cx="876024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0484" y="5081980"/>
            <a:ext cx="7758816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@@AD$$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0484" y="4402730"/>
            <a:ext cx="7758816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Mailing Address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0484" y="6938591"/>
            <a:ext cx="7758816" cy="46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@@CD$$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0484" y="6259343"/>
            <a:ext cx="7758816" cy="53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Email Address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230034" y="752937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108</Words>
  <Application>Microsoft Office PowerPoint</Application>
  <PresentationFormat>Custom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Assistant Regular</vt:lpstr>
      <vt:lpstr>Heebo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cp:lastModifiedBy>santhoshmrs2004@outlook.com</cp:lastModifiedBy>
  <cp:revision>14</cp:revision>
  <dcterms:created xsi:type="dcterms:W3CDTF">2006-08-16T00:00:00Z</dcterms:created>
  <dcterms:modified xsi:type="dcterms:W3CDTF">2024-12-01T10:40:19Z</dcterms:modified>
  <dc:identifier>DAGXragC9_s</dc:identifier>
</cp:coreProperties>
</file>